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90" d="100"/>
          <a:sy n="90" d="100"/>
        </p:scale>
        <p:origin x="-1464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98B-BABD-4E8C-A4F6-69B6800EB365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1852-1451-4720-927F-9A1832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2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98B-BABD-4E8C-A4F6-69B6800EB365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1852-1451-4720-927F-9A1832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22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98B-BABD-4E8C-A4F6-69B6800EB365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1852-1451-4720-927F-9A1832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885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98B-BABD-4E8C-A4F6-69B6800EB365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1852-1451-4720-927F-9A1832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98B-BABD-4E8C-A4F6-69B6800EB365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1852-1451-4720-927F-9A1832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97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98B-BABD-4E8C-A4F6-69B6800EB365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1852-1451-4720-927F-9A1832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6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98B-BABD-4E8C-A4F6-69B6800EB365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1852-1451-4720-927F-9A1832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05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98B-BABD-4E8C-A4F6-69B6800EB365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1852-1451-4720-927F-9A1832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40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98B-BABD-4E8C-A4F6-69B6800EB365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1852-1451-4720-927F-9A1832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651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98B-BABD-4E8C-A4F6-69B6800EB365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1852-1451-4720-927F-9A1832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631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92298B-BABD-4E8C-A4F6-69B6800EB365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2F1852-1451-4720-927F-9A1832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31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2298B-BABD-4E8C-A4F6-69B6800EB365}" type="datetimeFigureOut">
              <a:rPr lang="en-US" smtClean="0"/>
              <a:t>14-Mar-23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2F1852-1451-4720-927F-9A1832340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96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32986" y="609600"/>
            <a:ext cx="6019801" cy="7924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1800"/>
          </a:p>
        </p:txBody>
      </p:sp>
      <p:pic>
        <p:nvPicPr>
          <p:cNvPr id="5" name="Picture 8" descr="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9619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88317" y="840928"/>
            <a:ext cx="4220852" cy="62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PHÒNG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GIÁO DỤC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&amp; ĐÀO TẠO QUẬN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3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TRƯỜNG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MẦM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NON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TUỔI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THƠ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 8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6"/>
          <p:cNvSpPr>
            <a:spLocks noChangeArrowheads="1" noChangeShapeType="1" noTextEdit="1"/>
          </p:cNvSpPr>
          <p:nvPr/>
        </p:nvSpPr>
        <p:spPr bwMode="auto">
          <a:xfrm>
            <a:off x="1854095" y="7389350"/>
            <a:ext cx="3292654" cy="74532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600" kern="10" dirty="0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3600" kern="10" dirty="0" err="1" smtClean="0">
                <a:ln w="9525">
                  <a:solidFill>
                    <a:srgbClr val="3333FF"/>
                  </a:solidFill>
                  <a:round/>
                  <a:headEnd/>
                  <a:tailEnd/>
                </a:ln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endParaRPr lang="en-US" sz="3600" kern="10" dirty="0" smtClean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kern="10" dirty="0" smtClean="0">
              <a:ln w="9525">
                <a:solidFill>
                  <a:srgbClr val="3333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1543844" y="1844471"/>
            <a:ext cx="3798083" cy="1508042"/>
          </a:xfrm>
          <a:prstGeom prst="rect">
            <a:avLst/>
          </a:prstGeom>
          <a:ln w="19050"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kern="10" dirty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66361" y="2975344"/>
            <a:ext cx="5353048" cy="4067174"/>
            <a:chOff x="666755" y="2412801"/>
            <a:chExt cx="5353048" cy="4067174"/>
          </a:xfrm>
        </p:grpSpPr>
        <p:pic>
          <p:nvPicPr>
            <p:cNvPr id="10" name="Picture 9" descr="D:\CHI BỘ\CÂU CHUYỆN VỀ BÁC\Tháng 12 (KIM DUYÊN)\BÀI NHỚ ƠN BÁC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244"/>
            <a:stretch/>
          </p:blipFill>
          <p:spPr bwMode="auto">
            <a:xfrm rot="16200000">
              <a:off x="1309692" y="1769864"/>
              <a:ext cx="4067174" cy="5353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1371600" y="2514600"/>
              <a:ext cx="3429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BÀI HÁT “ NHỚ ƠN BÁC”</a:t>
              </a:r>
              <a:endParaRPr lang="en-US" sz="1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0009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3851" y="681036"/>
            <a:ext cx="6019801" cy="7924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02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03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400" dirty="0"/>
          </a:p>
        </p:txBody>
      </p:sp>
      <p:sp>
        <p:nvSpPr>
          <p:cNvPr id="6" name="Rectangle 5"/>
          <p:cNvSpPr/>
          <p:nvPr/>
        </p:nvSpPr>
        <p:spPr>
          <a:xfrm>
            <a:off x="503523" y="838200"/>
            <a:ext cx="5562600" cy="700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Duyên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D:\CHI BỘ\CÂU CHUYỆN VỀ BÁC\Tháng 12 (KIM DUYÊN)\DUYÊN\New folder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264" y="5296786"/>
            <a:ext cx="3895947" cy="2971800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D:\CHI BỘ\CÂU CHUYỆN VỀ BÁC\Tháng 12 (KIM DUYÊN)\DUYÊN\New folder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34" y="1636820"/>
            <a:ext cx="3938777" cy="2879451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699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1000" y="447675"/>
            <a:ext cx="6019801" cy="7924800"/>
          </a:xfrm>
          <a:prstGeom prst="rect">
            <a:avLst/>
          </a:prstGeom>
          <a:solidFill>
            <a:schemeClr val="bg1"/>
          </a:solidFill>
          <a:ln w="57150">
            <a:solidFill>
              <a:srgbClr val="0070C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z="14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3168" y="685800"/>
            <a:ext cx="5562600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”. 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D:\CHI BỘ\CÂU CHUYỆN VỀ BÁC\Tháng 12 (KIM DUYÊN)\DUYÊN\New folder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410075"/>
            <a:ext cx="3810000" cy="2276473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D:\CHI BỘ\CÂU CHUYỆN VỀ BÁC\Tháng 12 (KIM DUYÊN)\DUYÊN\New folder\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98181"/>
            <a:ext cx="3714348" cy="2285998"/>
          </a:xfrm>
          <a:prstGeom prst="rect">
            <a:avLst/>
          </a:prstGeom>
          <a:noFill/>
          <a:ln w="63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90474" y="7411700"/>
            <a:ext cx="3429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1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Duyên</a:t>
            </a:r>
            <a:endParaRPr lang="en-US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(28/11-05/12/2022) </a:t>
            </a:r>
            <a:endParaRPr lang="en-US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96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120</Words>
  <Application>Microsoft Office PowerPoint</Application>
  <PresentationFormat>On-screen Show (4:3)</PresentationFormat>
  <Paragraphs>53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FAMILY</dc:creator>
  <cp:lastModifiedBy>FAMILY</cp:lastModifiedBy>
  <cp:revision>2</cp:revision>
  <dcterms:created xsi:type="dcterms:W3CDTF">2023-03-14T12:18:57Z</dcterms:created>
  <dcterms:modified xsi:type="dcterms:W3CDTF">2023-03-14T12:32:07Z</dcterms:modified>
</cp:coreProperties>
</file>